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72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/>
    <p:restoredTop sz="94830"/>
  </p:normalViewPr>
  <p:slideViewPr>
    <p:cSldViewPr snapToGrid="0" snapToObjects="1">
      <p:cViewPr varScale="1">
        <p:scale>
          <a:sx n="106" d="100"/>
          <a:sy n="106" d="100"/>
        </p:scale>
        <p:origin x="37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B7DA-3150-0B4F-AF08-DEB194FE0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7EE6A-8198-FE43-BF9D-042E99DE6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CCD7C-BFAD-A74B-AE9C-204E27A1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99834-F56E-2341-92D4-0DB8BB55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68A9D-C65D-F14B-8E60-DB9B89E8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4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11511-DD44-C24E-8E66-57054A67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54022-959B-FB42-9381-60E75049A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83E62-5313-A846-B1D0-D5817673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48D5-0531-724D-A882-2EF66C32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9A8E8-A60C-BB47-9442-49CB87FA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6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3064B-807C-B945-8A86-E3CA0D148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F32B1-9098-5946-9B2C-6262EB0D7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63770-A7A8-F34C-A7E4-01764AA4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42AF4-9910-244D-9C6A-9B0BD28F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AB297-17D5-6B4A-B103-969D8AA6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9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8A12-7C0A-C544-9A13-925BEB0A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6225-96D0-D140-84D0-00562F47B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D2386-8EB1-C343-8793-E0154318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98141-CEE3-CC48-A5AF-9FF4DF47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2CE46-7B7F-AA4B-99B1-D68FE2F7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7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C9DA-B1D8-AF46-9DD8-2C810E1E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B7834-63DB-594B-93CF-84EC5C91D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F4330-03CF-3245-9BDE-98D7E77E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35B78-3FB1-CF41-889A-3326977C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18753-C545-054F-93A9-97EED204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DFD5-5ADA-404D-817F-2E04F206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335E7-969B-674A-AEC8-7DA686F19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70994-3733-344D-AC50-5039CA810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C17FD-8246-0745-BF82-CF278D29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A6429-A50F-FB46-A5EE-03819C51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539EF-53F3-F041-A7D3-4C754ECF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9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2E5D-4C48-8444-A23B-2A038BD2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40524-6FAD-1643-8DCA-A700E7A94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C73E5-89CA-8D48-91FF-C651CB303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9D6C4-8532-574E-B760-A05DC1B90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7CF6C9-21B5-1A40-BF4A-449C5748E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02BA4A-EC0B-924A-B402-9054A7F0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A83E2-B6F4-424F-81F6-D6109672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B7A93-9639-8B4D-BE97-1BFD0474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6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D42F-32CD-F44A-A5AA-2A00D96D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636A1-AC86-5542-85DD-C20DDE45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3AAD-DA1C-B145-A660-72C1483D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4364D-DCAD-174F-BF56-2C17E2F8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8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236E8-E412-FB4F-A46A-51BCD84C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C3D5AC-8257-6E4C-8A73-54EB5EE8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4AABB-94D4-7247-A73B-8C6EB2E5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4BD5-9FA6-5C44-8540-3E102C33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65AC6-6BB1-C449-99E1-FB4D3246F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3C73E-4C0E-C143-AAC2-9EF0623D4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CB114-9779-4C48-866B-8ABD3BCD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E08D9-69AB-ED46-824F-AE2A1BBE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E29B3-7EF3-FA44-9A56-90193B20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6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56C9-32EB-3348-8609-C8F01A93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2EBEB-E6B8-FB43-978B-87A45F0D8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39B32-CDB6-9A4E-86AD-7E26F16A8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37C1E-2ADC-E44E-9828-CC90E023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315B-F2DB-4E45-B308-10874876A1D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F01DA-1E71-C948-ADD2-84068A84E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76790-5149-2E4D-A987-10906128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8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6">
                <a:alpha val="23000"/>
                <a:lumMod val="21000"/>
                <a:lumOff val="79000"/>
              </a:schemeClr>
            </a:gs>
            <a:gs pos="99000">
              <a:schemeClr val="accent6">
                <a:lumMod val="45000"/>
                <a:lumOff val="55000"/>
              </a:schemeClr>
            </a:gs>
            <a:gs pos="78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B0AEC-0575-C14E-A8E0-6C2CC0C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828DE-CB1C-CD46-A002-1EAA0164E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9FC82-4DEF-9D45-A94C-7ADB3E8E6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315B-F2DB-4E45-B308-10874876A1D0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4A1DA-405E-134E-8B56-D29B99676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52961-C142-404E-B748-A31D92D9F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D9AFF-1ED3-9246-A4A7-DFA58D969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2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0580-248E-2649-BD80-5C60314B8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615" y="739304"/>
            <a:ext cx="4444314" cy="454938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Demi Bold" panose="020B0503020202020204" pitchFamily="34" charset="0"/>
              </a:rPr>
              <a:t>Protocol of Reconciliation &amp; Grace Through Separation</a:t>
            </a:r>
          </a:p>
        </p:txBody>
      </p:sp>
    </p:spTree>
    <p:extLst>
      <p:ext uri="{BB962C8B-B14F-4D97-AF65-F5344CB8AC3E}">
        <p14:creationId xmlns:p14="http://schemas.microsoft.com/office/powerpoint/2010/main" val="282863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D3D5-170A-3642-9C57-07F59A90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803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The Mediation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CAAE-7842-CC49-98D8-0509C4AC1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9437"/>
            <a:ext cx="10515600" cy="4621427"/>
          </a:xfrm>
        </p:spPr>
        <p:txBody>
          <a:bodyPr>
            <a:normAutofit/>
          </a:bodyPr>
          <a:lstStyle/>
          <a:p>
            <a:pPr>
              <a:buClr>
                <a:srgbClr val="63A4AE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Bishop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Yambasu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 and Central Conference bishops called the group together in July, 2019 in Chicago</a:t>
            </a:r>
          </a:p>
          <a:p>
            <a:pPr>
              <a:buClr>
                <a:srgbClr val="63A4AE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US Bishops</a:t>
            </a:r>
          </a:p>
          <a:p>
            <a:pPr>
              <a:buClr>
                <a:srgbClr val="63A4AE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Members of Central Conferences</a:t>
            </a:r>
          </a:p>
          <a:p>
            <a:pPr>
              <a:buClr>
                <a:srgbClr val="63A4AE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Progressives, Traditionalists, Centrists representing a variety of groups in the UMC</a:t>
            </a:r>
          </a:p>
          <a:p>
            <a:pPr>
              <a:buClr>
                <a:srgbClr val="63A4AE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No budget. All volunteer. No authority.</a:t>
            </a:r>
          </a:p>
          <a:p>
            <a:pPr>
              <a:buClr>
                <a:srgbClr val="63A4AE"/>
              </a:buClr>
              <a:buFont typeface="Wingdings" pitchFamily="2" charset="2"/>
              <a:buChar char="§"/>
            </a:pPr>
            <a:endParaRPr lang="en-US" sz="3600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1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2DBE082-8C12-3E45-AA0E-DDA72A118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695" y="759343"/>
            <a:ext cx="11610610" cy="5339313"/>
          </a:xfrm>
        </p:spPr>
      </p:pic>
    </p:spTree>
    <p:extLst>
      <p:ext uri="{BB962C8B-B14F-4D97-AF65-F5344CB8AC3E}">
        <p14:creationId xmlns:p14="http://schemas.microsoft.com/office/powerpoint/2010/main" val="79469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7E93-3BCC-6C48-84A3-39DDD2F9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4803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Kenneth Feinberg</a:t>
            </a:r>
          </a:p>
        </p:txBody>
      </p:sp>
      <p:pic>
        <p:nvPicPr>
          <p:cNvPr id="6" name="Content Placeholder 5" descr="A group of people sitting next to a person in a suit and tie&#10;&#10;Description automatically generated">
            <a:extLst>
              <a:ext uri="{FF2B5EF4-FFF2-40B4-BE49-F238E27FC236}">
                <a16:creationId xmlns:a16="http://schemas.microsoft.com/office/drawing/2014/main" id="{B7F8D3B8-A121-E141-9BBC-BA626A909D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998620"/>
            <a:ext cx="4793769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350A2-E73E-6042-A95E-0B90C5D36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8620"/>
            <a:ext cx="5181600" cy="4351338"/>
          </a:xfrm>
        </p:spPr>
        <p:txBody>
          <a:bodyPr>
            <a:normAutofit/>
          </a:bodyPr>
          <a:lstStyle/>
          <a:p>
            <a:pPr>
              <a:buClr>
                <a:srgbClr val="62A3AD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Deepwater Horizon, 9-11 Fund, TARP, Boeing, GM, Volkswagen, Hokie Spirit Fund</a:t>
            </a:r>
          </a:p>
          <a:p>
            <a:pPr>
              <a:buClr>
                <a:srgbClr val="62A3AD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Pro bono services – Six days of mediation along with meetings between sessions</a:t>
            </a:r>
          </a:p>
          <a:p>
            <a:pPr>
              <a:buClr>
                <a:srgbClr val="62A3AD"/>
              </a:buCl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9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5479</TotalTime>
  <Words>86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Next</vt:lpstr>
      <vt:lpstr>Avenir Next Demi Bold</vt:lpstr>
      <vt:lpstr>Calibri</vt:lpstr>
      <vt:lpstr>Calibri Light</vt:lpstr>
      <vt:lpstr>Wingdings</vt:lpstr>
      <vt:lpstr>Office Theme</vt:lpstr>
      <vt:lpstr>Protocol of Reconciliation &amp; Grace Through Separation</vt:lpstr>
      <vt:lpstr>The Mediation Team</vt:lpstr>
      <vt:lpstr>PowerPoint Presentation</vt:lpstr>
      <vt:lpstr>Kenneth Feinberg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 of Reconciliation &amp; Grace Through Separation</dc:title>
  <dc:creator>Tom Berlin</dc:creator>
  <cp:lastModifiedBy>Junius B. Dotson</cp:lastModifiedBy>
  <cp:revision>42</cp:revision>
  <cp:lastPrinted>2020-01-23T18:10:53Z</cp:lastPrinted>
  <dcterms:created xsi:type="dcterms:W3CDTF">2020-01-04T15:56:20Z</dcterms:created>
  <dcterms:modified xsi:type="dcterms:W3CDTF">2020-01-23T18:12:50Z</dcterms:modified>
</cp:coreProperties>
</file>